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99" r:id="rId1"/>
  </p:sldMasterIdLst>
  <p:notesMasterIdLst>
    <p:notesMasterId r:id="rId20"/>
  </p:notesMasterIdLst>
  <p:handoutMasterIdLst>
    <p:handoutMasterId r:id="rId21"/>
  </p:handoutMasterIdLst>
  <p:sldIdLst>
    <p:sldId id="896" r:id="rId2"/>
    <p:sldId id="864" r:id="rId3"/>
    <p:sldId id="946" r:id="rId4"/>
    <p:sldId id="945" r:id="rId5"/>
    <p:sldId id="948" r:id="rId6"/>
    <p:sldId id="906" r:id="rId7"/>
    <p:sldId id="949" r:id="rId8"/>
    <p:sldId id="951" r:id="rId9"/>
    <p:sldId id="950" r:id="rId10"/>
    <p:sldId id="952" r:id="rId11"/>
    <p:sldId id="953" r:id="rId12"/>
    <p:sldId id="954" r:id="rId13"/>
    <p:sldId id="955" r:id="rId14"/>
    <p:sldId id="956" r:id="rId15"/>
    <p:sldId id="957" r:id="rId16"/>
    <p:sldId id="958" r:id="rId17"/>
    <p:sldId id="959" r:id="rId18"/>
    <p:sldId id="960" r:id="rId19"/>
  </p:sldIdLst>
  <p:sldSz cx="12192000" cy="6858000"/>
  <p:notesSz cx="7556500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anesh Narasimhan" initials="GN" lastIdx="1" clrIdx="0">
    <p:extLst>
      <p:ext uri="{19B8F6BF-5375-455C-9EA6-DF929625EA0E}">
        <p15:presenceInfo xmlns:p15="http://schemas.microsoft.com/office/powerpoint/2012/main" userId="Ghanesh Narasim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4FF"/>
    <a:srgbClr val="FE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8" autoAdjust="0"/>
    <p:restoredTop sz="86567" autoAdjust="0"/>
  </p:normalViewPr>
  <p:slideViewPr>
    <p:cSldViewPr snapToGrid="0">
      <p:cViewPr varScale="1">
        <p:scale>
          <a:sx n="100" d="100"/>
          <a:sy n="100" d="100"/>
        </p:scale>
        <p:origin x="47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7T12:00:50.75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4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4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4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4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4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4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4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4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4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3" presStyleCnt="4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3" presStyleCnt="4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3" presStyleCnt="4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3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6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7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657149" y="1334359"/>
          <a:ext cx="331073" cy="1067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536" y="0"/>
              </a:lnTo>
              <a:lnTo>
                <a:pt x="165536" y="1067713"/>
              </a:lnTo>
              <a:lnTo>
                <a:pt x="331073" y="1067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657149" y="1334359"/>
          <a:ext cx="331073" cy="355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536" y="0"/>
              </a:lnTo>
              <a:lnTo>
                <a:pt x="165536" y="355904"/>
              </a:lnTo>
              <a:lnTo>
                <a:pt x="331073" y="355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57149" y="978455"/>
          <a:ext cx="331073" cy="355904"/>
        </a:xfrm>
        <a:custGeom>
          <a:avLst/>
          <a:gdLst/>
          <a:ahLst/>
          <a:cxnLst/>
          <a:rect l="0" t="0" r="0" b="0"/>
          <a:pathLst>
            <a:path>
              <a:moveTo>
                <a:pt x="0" y="355904"/>
              </a:moveTo>
              <a:lnTo>
                <a:pt x="165536" y="355904"/>
              </a:lnTo>
              <a:lnTo>
                <a:pt x="165536" y="0"/>
              </a:lnTo>
              <a:lnTo>
                <a:pt x="3310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57149" y="266646"/>
          <a:ext cx="331073" cy="1067713"/>
        </a:xfrm>
        <a:custGeom>
          <a:avLst/>
          <a:gdLst/>
          <a:ahLst/>
          <a:cxnLst/>
          <a:rect l="0" t="0" r="0" b="0"/>
          <a:pathLst>
            <a:path>
              <a:moveTo>
                <a:pt x="0" y="1067713"/>
              </a:moveTo>
              <a:lnTo>
                <a:pt x="165536" y="1067713"/>
              </a:lnTo>
              <a:lnTo>
                <a:pt x="165536" y="0"/>
              </a:lnTo>
              <a:lnTo>
                <a:pt x="3310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79" y="1081915"/>
          <a:ext cx="1655369" cy="504887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1779" y="1081915"/>
        <a:ext cx="1655369" cy="504887"/>
      </dsp:txXfrm>
    </dsp:sp>
    <dsp:sp modelId="{BC0B35E3-251C-E24E-B5C1-94031DCF2E6C}">
      <dsp:nvSpPr>
        <dsp:cNvPr id="0" name=""/>
        <dsp:cNvSpPr/>
      </dsp:nvSpPr>
      <dsp:spPr>
        <a:xfrm>
          <a:off x="1988223" y="14202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1988223" y="14202"/>
        <a:ext cx="1655369" cy="504887"/>
      </dsp:txXfrm>
    </dsp:sp>
    <dsp:sp modelId="{5A55A9BC-01A9-644F-88E8-869006E7B085}">
      <dsp:nvSpPr>
        <dsp:cNvPr id="0" name=""/>
        <dsp:cNvSpPr/>
      </dsp:nvSpPr>
      <dsp:spPr>
        <a:xfrm>
          <a:off x="1988223" y="726011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1988223" y="726011"/>
        <a:ext cx="1655369" cy="504887"/>
      </dsp:txXfrm>
    </dsp:sp>
    <dsp:sp modelId="{DF3F5052-A0FF-F54E-A3E7-F30E0DD835EF}">
      <dsp:nvSpPr>
        <dsp:cNvPr id="0" name=""/>
        <dsp:cNvSpPr/>
      </dsp:nvSpPr>
      <dsp:spPr>
        <a:xfrm>
          <a:off x="1988223" y="1437820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1988223" y="1437820"/>
        <a:ext cx="1655369" cy="504887"/>
      </dsp:txXfrm>
    </dsp:sp>
    <dsp:sp modelId="{DB7C33C8-04E2-E549-9786-D434D492B772}">
      <dsp:nvSpPr>
        <dsp:cNvPr id="0" name=""/>
        <dsp:cNvSpPr/>
      </dsp:nvSpPr>
      <dsp:spPr>
        <a:xfrm>
          <a:off x="1988223" y="2149629"/>
          <a:ext cx="1655369" cy="504887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88223" y="2149629"/>
        <a:ext cx="1655369" cy="504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B782E7-6BD4-43AB-BC46-FB387F7F0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03244-96E6-4DC2-A779-C0EAA59A24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E6DE7-8AD8-48F2-A704-9D52688C848B}" type="datetimeFigureOut">
              <a:rPr lang="en-US" smtClean="0"/>
              <a:t>3/27/22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40CCE-DD20-40E1-8A21-ADA8C9620C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A8C7A-B427-41F3-8ECB-EC86FDBA11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7990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57134-D97D-464C-96FB-4DEC1D4E0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46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5:09:51.5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00B75A0-F212-4983-955C-D8687E186DD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571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972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048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38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594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33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54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1170000" y="5087880"/>
            <a:ext cx="5221440" cy="4106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https://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lesgo.me.jhu.edu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/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1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951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4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003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95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174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468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47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553A-5356-1744-B467-2F7753A02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7E257-3D70-E748-9AFD-BE5983277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8CE1-60F3-0F4A-BE3E-6A603489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1F4C-5D65-9343-BFA8-88CE3F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9B15-8687-B540-905D-A036B78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399E-ACA6-A347-95C0-3ED3B9CF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60106-5786-DA4A-A00A-E621AB875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84811-CE30-314F-A425-9F52AC45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7CB0-EAE0-8242-8807-A5F85782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7BAF-B03B-FC4F-9EC3-A5B7AB71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17314-7BF9-914D-953C-199100F2F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8B49F-05A9-5D46-8EAC-C29CFAD9E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7CF23-FC90-5B47-844D-8F11BB57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223C-08EA-9E4E-9A94-2741023D0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24DF4-D57F-C643-8CC0-F4A50F4B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2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D80D6-DCAC-D043-8D4B-F2D44DE8D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662E-A1BE-3844-9251-7543DC5D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327D-9BE9-144D-9D30-0F7A77CF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24CC-ADDD-9442-9289-4AC210C3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89FFD-9A07-8B4E-B2A8-80D709AE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7B3CC-8ED2-F84D-A02A-B7623256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75B0-4980-C945-A593-860DAE3A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0D2CB-134E-F949-9728-C4A0C4064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4F31-C44D-3C4C-9009-866BC40F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6DEA5-FFF5-CC4C-B924-DEF22FE3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82D55-2FA2-B146-A51D-47FC503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6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3ADD-BE67-1B49-9A71-88883AA3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D77-8DCB-1841-AFBD-34FF41871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573B-6421-3B47-B960-E968AAC0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66F2-71AC-214B-A9BC-AEC3B555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AB48-331C-5749-8E3A-4B79AF15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EA954-57E8-9243-8CD8-08D247FA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682E-1B23-E844-BECA-26916822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92614-AC1E-9248-AED4-0ED09428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E021F-A5FA-0D47-B80D-E6E4B902A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349B-2717-6A46-A7E6-E8A001509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A697-ED13-124A-88BB-15DD0097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00B5D-C62E-CF44-B375-FFE3C99F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BDF63-8A66-BB44-AA5D-41E877DC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8E344-C64A-E340-AC47-341C969E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52F7-A194-B540-B73D-D2AA83B4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861C3-EF22-9C4E-9095-9D6FE04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6119-2498-8147-89B1-999848C3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1D4E-9F75-F741-A29D-E51570CF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2C261-C101-5149-B574-8E95A8FC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BB212-9C61-994B-AEA4-06E318FC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E6C4A-15C2-854E-AB7F-2CF2E0AA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0B76-3E53-404B-8E28-693769F4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65791-F007-344D-B4BE-7C673987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14A71-CDA2-BB48-9755-36FFB3A5E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3B9B-80BC-FB49-BF58-86114FC4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92719-7B59-5548-B3FC-FF2C30CF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9F900-B009-DF4B-AF42-FCC2663A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51F6-0775-6743-8F21-44BAAA87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06113-346C-2040-8DE5-BAF813BD6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9585A-E8E9-BE43-9EF1-CE2E6D09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0165-2AE4-F045-BAA5-D3290F8A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F1172-B4D8-1740-8BE0-4D9D6086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E83C-428C-7E48-9464-AEFAFE66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DDD9-1FB6-CF4D-A400-92A7FFE0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FFD05-C51D-4440-85A4-38FFF4D3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B2B7-0EE2-FA4C-83F1-C4777426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34E3-46F2-9D4F-B773-81419956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9DF3-A71E-2F4E-A917-03A93B708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7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93" Type="http://schemas.openxmlformats.org/officeDocument/2006/relationships/image" Target="../media/image46.png"/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10" Type="http://schemas.openxmlformats.org/officeDocument/2006/relationships/image" Target="../media/image23.emf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5" Type="http://schemas.openxmlformats.org/officeDocument/2006/relationships/image" Target="../media/image26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9.png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/tutorials/using-branches" TargetMode="External"/><Relationship Id="rId3" Type="http://schemas.openxmlformats.org/officeDocument/2006/relationships/image" Target="../media/image34.emf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O9BtPDIHJ8" TargetMode="External"/><Relationship Id="rId5" Type="http://schemas.openxmlformats.org/officeDocument/2006/relationships/hyperlink" Target="https://www.atlassian.com/git/tutorials/rewriting-history/git-rebase" TargetMode="External"/><Relationship Id="rId4" Type="http://schemas.openxmlformats.org/officeDocument/2006/relationships/hyperlink" Target="https://www.atlassian.com/git/tutorials/using-branches/git-mer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hyperlink" Target="https://github.com/lesgo-jhu" TargetMode="Externa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github.com/ghanesh91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comments" Target="../comments/comment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hyperlink" Target="https://github.com/lesgo-jhu" TargetMode="Externa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hyperlink" Target="https://github.com/ghanesh91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image" Target="../media/image9.emf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hyperlink" Target="https://github.com/lesgo-jhu/learn-git" TargetMode="External"/><Relationship Id="rId18" Type="http://schemas.openxmlformats.org/officeDocument/2006/relationships/image" Target="../media/image13.emf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hyperlink" Target="https://github.com/ghanesh91/learn-git" TargetMode="External"/><Relationship Id="rId17" Type="http://schemas.openxmlformats.org/officeDocument/2006/relationships/image" Target="../media/image12.png"/><Relationship Id="rId2" Type="http://schemas.openxmlformats.org/officeDocument/2006/relationships/diagramData" Target="../diagrams/data6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10.emf"/><Relationship Id="rId10" Type="http://schemas.openxmlformats.org/officeDocument/2006/relationships/diagramColors" Target="../diagrams/colors7.xml"/><Relationship Id="rId19" Type="http://schemas.openxmlformats.org/officeDocument/2006/relationships/image" Target="../media/image14.emf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1">
            <a:extLst>
              <a:ext uri="{FF2B5EF4-FFF2-40B4-BE49-F238E27FC236}">
                <a16:creationId xmlns:a16="http://schemas.microsoft.com/office/drawing/2014/main" id="{570E916D-7A49-6C47-A9FF-157EA7382CB2}"/>
              </a:ext>
            </a:extLst>
          </p:cNvPr>
          <p:cNvSpPr/>
          <p:nvPr/>
        </p:nvSpPr>
        <p:spPr>
          <a:xfrm>
            <a:off x="2354093" y="1365840"/>
            <a:ext cx="7483813" cy="75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2800" b="1" spc="-1" dirty="0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LESGO code and </a:t>
            </a:r>
            <a:r>
              <a:rPr lang="en-US" sz="2800" b="1" spc="-1" dirty="0" err="1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Github</a:t>
            </a:r>
            <a:endParaRPr lang="en-US" sz="2800" b="1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Osaka"/>
              <a:cs typeface="Times New Roman" panose="02020603050405020304" pitchFamily="18" charset="0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72FC809C-6C24-FB42-8609-93CF06075A74}"/>
              </a:ext>
            </a:extLst>
          </p:cNvPr>
          <p:cNvSpPr/>
          <p:nvPr/>
        </p:nvSpPr>
        <p:spPr>
          <a:xfrm>
            <a:off x="1390184" y="2410045"/>
            <a:ext cx="9142560" cy="75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Ghanesh Narasimhan</a:t>
            </a:r>
            <a:r>
              <a:rPr lang="en-US" sz="2800" spc="-1" dirty="0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 </a:t>
            </a:r>
            <a:endParaRPr lang="en-US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9E25D-FD39-2941-A6FC-F0B9280584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D386F29-E1E8-CE46-A5B7-8B676DD26FA8}"/>
                  </a:ext>
                </a:extLst>
              </p14:cNvPr>
              <p14:cNvContentPartPr/>
              <p14:nvPr/>
            </p14:nvContentPartPr>
            <p14:xfrm>
              <a:off x="1390184" y="-204970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D386F29-E1E8-CE46-A5B7-8B676DD26F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85864" y="-209290"/>
                <a:ext cx="9000" cy="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6760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886200" y="653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add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B1A4149-4068-624B-BF04-CE0FC496F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 b="1429"/>
          <a:stretch/>
        </p:blipFill>
        <p:spPr>
          <a:xfrm>
            <a:off x="5486400" y="4704747"/>
            <a:ext cx="6256564" cy="1742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388CE-236B-6147-9CD1-BDEFAA233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617" y="5418262"/>
            <a:ext cx="15748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571AC-F62A-6542-BD31-A4B52DDE1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617" y="5652536"/>
            <a:ext cx="1092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146961" y="65314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commit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46D48D-7B9C-B74C-A9C4-2A7E309AE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011" y="5486899"/>
            <a:ext cx="25654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63FBA-6140-A543-BC91-25C7E0C8B4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9"/>
          <a:stretch/>
        </p:blipFill>
        <p:spPr>
          <a:xfrm>
            <a:off x="4072824" y="5270999"/>
            <a:ext cx="7632700" cy="5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AA15C4-4C01-944C-8DEA-D300AC42E532}"/>
              </a:ext>
            </a:extLst>
          </p:cNvPr>
          <p:cNvSpPr/>
          <p:nvPr/>
        </p:nvSpPr>
        <p:spPr>
          <a:xfrm>
            <a:off x="582386" y="1439738"/>
            <a:ext cx="4514850" cy="326500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146961" y="65314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push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8D73-3084-254C-8705-14547350C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b="4524"/>
          <a:stretch/>
        </p:blipFill>
        <p:spPr>
          <a:xfrm>
            <a:off x="582386" y="1495969"/>
            <a:ext cx="4514850" cy="3292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5D889D-605D-474E-BA18-D1513A95A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211" y="1124052"/>
            <a:ext cx="147320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4E8071-156E-5943-B935-6410E17B7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17" y="5486899"/>
            <a:ext cx="876300" cy="1778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FAB53D-DF59-0749-96E7-8FEC95F059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" b="2659"/>
          <a:stretch/>
        </p:blipFill>
        <p:spPr>
          <a:xfrm>
            <a:off x="4910777" y="4868033"/>
            <a:ext cx="6146800" cy="15842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38912C-4E80-094C-BFB5-8FA4ED0A1C10}"/>
              </a:ext>
            </a:extLst>
          </p:cNvPr>
          <p:cNvSpPr/>
          <p:nvPr/>
        </p:nvSpPr>
        <p:spPr>
          <a:xfrm>
            <a:off x="909315" y="4464888"/>
            <a:ext cx="2237646" cy="32365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988209" y="138938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7B5EE71-DEAB-F642-8412-9BC27490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19873"/>
            <a:ext cx="10924032" cy="45179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0E0C4C-8707-044C-9084-EEDAD7C5D73B}"/>
              </a:ext>
            </a:extLst>
          </p:cNvPr>
          <p:cNvGrpSpPr/>
          <p:nvPr/>
        </p:nvGrpSpPr>
        <p:grpSpPr>
          <a:xfrm>
            <a:off x="5058755" y="5381989"/>
            <a:ext cx="2565400" cy="1152161"/>
            <a:chOff x="5058755" y="5381989"/>
            <a:chExt cx="2565400" cy="11521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99F88F-867B-F548-8098-771AA4D9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755" y="6117322"/>
              <a:ext cx="2565400" cy="177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796ADF-D24C-714D-8F73-0D54932CE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755" y="5635039"/>
              <a:ext cx="1574800" cy="190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A4C564-F71B-D649-9F42-D77C1B564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755" y="5869313"/>
              <a:ext cx="1092200" cy="177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FAD2FF-B2E2-4848-8BEF-0C74E14E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8755" y="5381989"/>
              <a:ext cx="1092200" cy="177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1985C8-816F-2E43-BE1B-FB6A87E60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8755" y="6356350"/>
              <a:ext cx="876300" cy="1778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54523-D279-9641-B202-C252147A041C}"/>
              </a:ext>
            </a:extLst>
          </p:cNvPr>
          <p:cNvSpPr/>
          <p:nvPr/>
        </p:nvSpPr>
        <p:spPr>
          <a:xfrm>
            <a:off x="4727332" y="5327319"/>
            <a:ext cx="3185276" cy="129293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DE01B-EAEB-CA41-AE43-0E03F04C3879}"/>
              </a:ext>
            </a:extLst>
          </p:cNvPr>
          <p:cNvSpPr/>
          <p:nvPr/>
        </p:nvSpPr>
        <p:spPr>
          <a:xfrm>
            <a:off x="1356244" y="2017191"/>
            <a:ext cx="1057772" cy="36024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8F8D21-1C58-E244-ABB9-E48B1866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" y="747859"/>
            <a:ext cx="11131296" cy="56084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9732148" y="2675559"/>
            <a:ext cx="1350380" cy="4577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1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10B5C0-7716-D446-9D39-E7CD76BA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659745"/>
            <a:ext cx="10436352" cy="579148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9197282" y="3711879"/>
            <a:ext cx="1350380" cy="4577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E3CA3B-EDAE-BB48-9925-F9A62E3CD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867917"/>
            <a:ext cx="10863072" cy="5670995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6210242" y="5761190"/>
            <a:ext cx="2092510" cy="505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8071FB-5B7A-F543-AC6B-C54C6B81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575052"/>
            <a:ext cx="10960608" cy="59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4936948" y="25844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Final steps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0A2FCD-11DC-E54F-A242-5EF2F83E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9" y="1804571"/>
            <a:ext cx="29210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C0159-701D-C245-9E2D-DEBFBFA9818B}"/>
              </a:ext>
            </a:extLst>
          </p:cNvPr>
          <p:cNvSpPr txBox="1"/>
          <p:nvPr/>
        </p:nvSpPr>
        <p:spPr>
          <a:xfrm>
            <a:off x="863763" y="1158240"/>
            <a:ext cx="96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changes are approved by the admin, update </a:t>
            </a:r>
            <a:r>
              <a:rPr lang="en-US" b="1" dirty="0">
                <a:solidFill>
                  <a:srgbClr val="FF0000"/>
                </a:solidFill>
              </a:rPr>
              <a:t>origin</a:t>
            </a:r>
            <a:r>
              <a:rPr lang="en-US" dirty="0"/>
              <a:t> to be in the same level as the </a:t>
            </a:r>
            <a:r>
              <a:rPr lang="en-US" b="1" dirty="0">
                <a:solidFill>
                  <a:srgbClr val="FF0000"/>
                </a:solidFill>
              </a:rPr>
              <a:t>upstream.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94FE8-04D4-E645-A988-471E740E97BC}"/>
              </a:ext>
            </a:extLst>
          </p:cNvPr>
          <p:cNvSpPr txBox="1"/>
          <p:nvPr/>
        </p:nvSpPr>
        <p:spPr>
          <a:xfrm>
            <a:off x="2143922" y="3601026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https://www.atlassian.com/git/tutorials/using-branches/git-merge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D7DDF-112A-0040-9439-DE79AD01699C}"/>
              </a:ext>
            </a:extLst>
          </p:cNvPr>
          <p:cNvSpPr txBox="1"/>
          <p:nvPr/>
        </p:nvSpPr>
        <p:spPr>
          <a:xfrm>
            <a:off x="2143922" y="4041589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https://www.atlassian.com/git/tutorials/rewriting-history/git-rebase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E7152-7469-E149-B711-45D01AAFE4F4}"/>
              </a:ext>
            </a:extLst>
          </p:cNvPr>
          <p:cNvSpPr txBox="1"/>
          <p:nvPr/>
        </p:nvSpPr>
        <p:spPr>
          <a:xfrm>
            <a:off x="2802291" y="4570906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https://www.youtube.com/watch?v=dO9BtPDIHJ8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0E2D3C-7EAD-AD4E-9582-750AFCAE497E}"/>
              </a:ext>
            </a:extLst>
          </p:cNvPr>
          <p:cNvGrpSpPr/>
          <p:nvPr/>
        </p:nvGrpSpPr>
        <p:grpSpPr>
          <a:xfrm>
            <a:off x="734223" y="2804110"/>
            <a:ext cx="7505700" cy="2138200"/>
            <a:chOff x="734223" y="2804110"/>
            <a:chExt cx="7505700" cy="2138200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C636566-1FED-0049-818E-2EE93D3C3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312"/>
            <a:stretch/>
          </p:blipFill>
          <p:spPr>
            <a:xfrm>
              <a:off x="734223" y="2804110"/>
              <a:ext cx="7505700" cy="437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4B5039-3C3E-734B-B3D9-9DC6750E9F70}"/>
                </a:ext>
              </a:extLst>
            </p:cNvPr>
            <p:cNvSpPr txBox="1"/>
            <p:nvPr/>
          </p:nvSpPr>
          <p:spPr>
            <a:xfrm>
              <a:off x="2143923" y="319124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8"/>
                </a:rPr>
                <a:t>https://www.atlassian.com/git/tutorials/using-branches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8D24C5-8F1D-CD4F-A913-312346CAD2CB}"/>
                </a:ext>
              </a:extLst>
            </p:cNvPr>
            <p:cNvSpPr txBox="1"/>
            <p:nvPr/>
          </p:nvSpPr>
          <p:spPr>
            <a:xfrm>
              <a:off x="1020390" y="31927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branch -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87802B-6295-B64B-BAD1-3B923826F0FA}"/>
                </a:ext>
              </a:extLst>
            </p:cNvPr>
            <p:cNvSpPr txBox="1"/>
            <p:nvPr/>
          </p:nvSpPr>
          <p:spPr>
            <a:xfrm>
              <a:off x="1020390" y="360255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merge -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1D2AE6-139C-3141-BEBB-896E90B663FA}"/>
                </a:ext>
              </a:extLst>
            </p:cNvPr>
            <p:cNvSpPr txBox="1"/>
            <p:nvPr/>
          </p:nvSpPr>
          <p:spPr>
            <a:xfrm>
              <a:off x="1020390" y="404311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rebase -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867A80-9AED-BE4F-AA22-0E0435F6B50F}"/>
                </a:ext>
              </a:extLst>
            </p:cNvPr>
            <p:cNvSpPr txBox="1"/>
            <p:nvPr/>
          </p:nvSpPr>
          <p:spPr>
            <a:xfrm>
              <a:off x="1020390" y="457297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rebase vs merge -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83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6BB0F2CE-A7FB-3B4A-8DDA-5D85F3788CE1}"/>
              </a:ext>
            </a:extLst>
          </p:cNvPr>
          <p:cNvSpPr/>
          <p:nvPr/>
        </p:nvSpPr>
        <p:spPr>
          <a:xfrm>
            <a:off x="1524000" y="4320"/>
            <a:ext cx="10216896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4D22A435-4EBD-444F-B3F2-ECEB61B108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4D22A435-4EBD-444F-B3F2-ECEB61B10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81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453-8C48-6349-A076-0C532463B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3</a:t>
            </a:fld>
            <a:endParaRPr lang="en-US"/>
          </a:p>
        </p:txBody>
      </p:sp>
      <p:pic>
        <p:nvPicPr>
          <p:cNvPr id="8" name="zoom_0.mp4" descr="zoom_0.mp4">
            <a:hlinkClick r:id="" action="ppaction://media"/>
            <a:extLst>
              <a:ext uri="{FF2B5EF4-FFF2-40B4-BE49-F238E27FC236}">
                <a16:creationId xmlns:a16="http://schemas.microsoft.com/office/drawing/2014/main" id="{9E7B93BE-2B17-0E42-AED7-D9C266E13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453-8C48-6349-A076-0C532463B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984AAE-CBFF-D94C-B15A-1E0EBDF6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7"/>
          <a:stretch/>
        </p:blipFill>
        <p:spPr>
          <a:xfrm>
            <a:off x="419100" y="2033191"/>
            <a:ext cx="11353800" cy="482480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90D4A810-D3DE-174E-98F0-367532199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3"/>
          <a:stretch/>
        </p:blipFill>
        <p:spPr>
          <a:xfrm>
            <a:off x="3165191" y="130175"/>
            <a:ext cx="2252326" cy="1904075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F79E17F9-908D-3647-9915-1FCBB1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96"/>
          <a:stretch/>
        </p:blipFill>
        <p:spPr>
          <a:xfrm>
            <a:off x="5458315" y="948266"/>
            <a:ext cx="3152285" cy="6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33CF42A-2089-804E-BF19-0412B3845A21}"/>
              </a:ext>
            </a:extLst>
          </p:cNvPr>
          <p:cNvGrpSpPr/>
          <p:nvPr/>
        </p:nvGrpSpPr>
        <p:grpSpPr>
          <a:xfrm>
            <a:off x="6798734" y="1957916"/>
            <a:ext cx="4284133" cy="2942166"/>
            <a:chOff x="3242733" y="3596746"/>
            <a:chExt cx="4284133" cy="29421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FA24E5-BC46-A449-A8A1-5E332428D24C}"/>
                </a:ext>
              </a:extLst>
            </p:cNvPr>
            <p:cNvGrpSpPr/>
            <p:nvPr/>
          </p:nvGrpSpPr>
          <p:grpSpPr>
            <a:xfrm>
              <a:off x="3242733" y="3596746"/>
              <a:ext cx="4284133" cy="2942166"/>
              <a:chOff x="3242733" y="3596746"/>
              <a:chExt cx="4284133" cy="2942166"/>
            </a:xfrm>
          </p:grpSpPr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97F0C309-D8AD-AB4F-9BAE-0ED7C0B030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9135990"/>
                  </p:ext>
                </p:extLst>
              </p:nvPr>
            </p:nvGraphicFramePr>
            <p:xfrm>
              <a:off x="3242733" y="3596746"/>
              <a:ext cx="4284133" cy="29421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27B45B-545C-DE49-961E-BF37BD9403B3}"/>
                  </a:ext>
                </a:extLst>
              </p:cNvPr>
              <p:cNvSpPr/>
              <p:nvPr/>
            </p:nvSpPr>
            <p:spPr>
              <a:xfrm>
                <a:off x="5192486" y="5983815"/>
                <a:ext cx="1834848" cy="5550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A7B5CF-74E3-E749-BA73-5BF7D72D8165}"/>
                </a:ext>
              </a:extLst>
            </p:cNvPr>
            <p:cNvSpPr/>
            <p:nvPr/>
          </p:nvSpPr>
          <p:spPr>
            <a:xfrm>
              <a:off x="4709282" y="5732196"/>
              <a:ext cx="745671" cy="555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735968"/>
              </p:ext>
            </p:extLst>
          </p:nvPr>
        </p:nvGraphicFramePr>
        <p:xfrm>
          <a:off x="982133" y="2222500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1E75DD43-7AC3-D44B-B7C3-80CD5437DF8D}"/>
              </a:ext>
            </a:extLst>
          </p:cNvPr>
          <p:cNvSpPr/>
          <p:nvPr/>
        </p:nvSpPr>
        <p:spPr>
          <a:xfrm rot="16200000">
            <a:off x="5837768" y="2362199"/>
            <a:ext cx="245532" cy="21335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67990A-5E6B-E94F-AD76-EE8BA092DF85}"/>
              </a:ext>
            </a:extLst>
          </p:cNvPr>
          <p:cNvGrpSpPr/>
          <p:nvPr/>
        </p:nvGrpSpPr>
        <p:grpSpPr>
          <a:xfrm>
            <a:off x="5735694" y="1957916"/>
            <a:ext cx="5355640" cy="2942166"/>
            <a:chOff x="5735694" y="1957916"/>
            <a:chExt cx="5355640" cy="294216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59F3393-2299-0349-A7AD-DD49FE391F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403077"/>
                </p:ext>
              </p:extLst>
            </p:nvPr>
          </p:nvGraphicFramePr>
          <p:xfrm>
            <a:off x="6807201" y="1957916"/>
            <a:ext cx="4284133" cy="29421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FECAB-ADF9-244C-B00B-F69D317D8792}"/>
                </a:ext>
              </a:extLst>
            </p:cNvPr>
            <p:cNvSpPr txBox="1"/>
            <p:nvPr/>
          </p:nvSpPr>
          <p:spPr>
            <a:xfrm>
              <a:off x="5735694" y="2875345"/>
              <a:ext cx="698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Fork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8043334" y="1045116"/>
            <a:ext cx="331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https://github.com/ghanesh91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1456268" y="1045116"/>
            <a:ext cx="306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https://github.com/lesgo-jhu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A0675E-0A63-504D-8989-C2B3D84B7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857"/>
            <a:ext cx="12192000" cy="4276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5257800" y="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Forking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F96C5D5-DF1A-C542-9D96-A1A6F0E2F398}"/>
              </a:ext>
            </a:extLst>
          </p:cNvPr>
          <p:cNvSpPr/>
          <p:nvPr/>
        </p:nvSpPr>
        <p:spPr>
          <a:xfrm>
            <a:off x="9753601" y="1422400"/>
            <a:ext cx="999067" cy="4233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91340-B7B2-6845-9F29-1615B0A57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83" y="1029077"/>
            <a:ext cx="4025992" cy="307975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1FE8CFB-5412-8943-8DA9-76FE3C005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12192000" cy="5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D67990A-5E6B-E94F-AD76-EE8BA092DF85}"/>
              </a:ext>
            </a:extLst>
          </p:cNvPr>
          <p:cNvGrpSpPr/>
          <p:nvPr/>
        </p:nvGrpSpPr>
        <p:grpSpPr>
          <a:xfrm>
            <a:off x="5735694" y="1938776"/>
            <a:ext cx="5154859" cy="2942166"/>
            <a:chOff x="5735694" y="1938776"/>
            <a:chExt cx="5154859" cy="294216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59F3393-2299-0349-A7AD-DD49FE391F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3518170"/>
                </p:ext>
              </p:extLst>
            </p:nvPr>
          </p:nvGraphicFramePr>
          <p:xfrm>
            <a:off x="6606420" y="1938776"/>
            <a:ext cx="4284133" cy="29421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FECAB-ADF9-244C-B00B-F69D317D8792}"/>
                </a:ext>
              </a:extLst>
            </p:cNvPr>
            <p:cNvSpPr txBox="1"/>
            <p:nvPr/>
          </p:nvSpPr>
          <p:spPr>
            <a:xfrm>
              <a:off x="5735694" y="2875345"/>
              <a:ext cx="698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Fork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96B71-FA0E-A845-9A38-D67FE1E252A8}"/>
              </a:ext>
            </a:extLst>
          </p:cNvPr>
          <p:cNvGrpSpPr/>
          <p:nvPr/>
        </p:nvGrpSpPr>
        <p:grpSpPr>
          <a:xfrm>
            <a:off x="1864912" y="4370555"/>
            <a:ext cx="8797642" cy="2231316"/>
            <a:chOff x="1864912" y="4370555"/>
            <a:chExt cx="8797642" cy="22313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460FC-A64C-674C-B737-1B5B073D9CCC}"/>
                </a:ext>
              </a:extLst>
            </p:cNvPr>
            <p:cNvGrpSpPr/>
            <p:nvPr/>
          </p:nvGrpSpPr>
          <p:grpSpPr>
            <a:xfrm>
              <a:off x="1864912" y="4370555"/>
              <a:ext cx="8797642" cy="2231316"/>
              <a:chOff x="1864912" y="4370555"/>
              <a:chExt cx="8797642" cy="223131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C8B035-220D-4E44-A9C0-9350A68121D6}"/>
                  </a:ext>
                </a:extLst>
              </p:cNvPr>
              <p:cNvSpPr/>
              <p:nvPr/>
            </p:nvSpPr>
            <p:spPr>
              <a:xfrm>
                <a:off x="8650513" y="4370555"/>
                <a:ext cx="2012041" cy="660159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E6EC5B-658E-CE45-8381-038453381334}"/>
                  </a:ext>
                </a:extLst>
              </p:cNvPr>
              <p:cNvSpPr/>
              <p:nvPr/>
            </p:nvSpPr>
            <p:spPr>
              <a:xfrm>
                <a:off x="1864912" y="5023896"/>
                <a:ext cx="2144815" cy="1577975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ECA84683-C18E-1244-8DAD-9A3E6748465A}"/>
                  </a:ext>
                </a:extLst>
              </p:cNvPr>
              <p:cNvSpPr/>
              <p:nvPr/>
            </p:nvSpPr>
            <p:spPr>
              <a:xfrm rot="4830934">
                <a:off x="6260547" y="2838256"/>
                <a:ext cx="237120" cy="454102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44CA-DC27-CA40-AF01-038CDBECC12C}"/>
                </a:ext>
              </a:extLst>
            </p:cNvPr>
            <p:cNvSpPr txBox="1"/>
            <p:nvPr/>
          </p:nvSpPr>
          <p:spPr>
            <a:xfrm rot="20931328">
              <a:off x="5688182" y="4593009"/>
              <a:ext cx="1228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git clone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/>
        </p:nvGraphicFramePr>
        <p:xfrm>
          <a:off x="982133" y="2222500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1E75DD43-7AC3-D44B-B7C3-80CD5437DF8D}"/>
              </a:ext>
            </a:extLst>
          </p:cNvPr>
          <p:cNvSpPr/>
          <p:nvPr/>
        </p:nvSpPr>
        <p:spPr>
          <a:xfrm rot="16200000">
            <a:off x="5837768" y="2362199"/>
            <a:ext cx="245532" cy="21335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8043334" y="1045116"/>
            <a:ext cx="331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https://github.com/ghanesh91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1456268" y="1045116"/>
            <a:ext cx="306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https://github.com/lesgo-jhu</a:t>
            </a:r>
            <a:endParaRPr lang="en-US" dirty="0"/>
          </a:p>
        </p:txBody>
      </p:sp>
      <p:pic>
        <p:nvPicPr>
          <p:cNvPr id="6" name="Picture 5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6F2266BD-588B-7D46-B4F1-381E8F8E0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47" y="5023896"/>
            <a:ext cx="1999894" cy="15779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DC47B1-245E-F54F-B0AC-21632DF4B7D8}"/>
              </a:ext>
            </a:extLst>
          </p:cNvPr>
          <p:cNvSpPr txBox="1"/>
          <p:nvPr/>
        </p:nvSpPr>
        <p:spPr>
          <a:xfrm>
            <a:off x="3602567" y="660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git clone</a:t>
            </a:r>
            <a:r>
              <a:rPr lang="en-US" sz="2800" b="1" dirty="0">
                <a:solidFill>
                  <a:srgbClr val="0C34FF"/>
                </a:solidFill>
              </a:rPr>
              <a:t> – copy file to local machine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7D4792-BAAB-B642-8B56-A1CF22BC8A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7915" y="5599841"/>
            <a:ext cx="5410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96B71-FA0E-A845-9A38-D67FE1E252A8}"/>
              </a:ext>
            </a:extLst>
          </p:cNvPr>
          <p:cNvGrpSpPr/>
          <p:nvPr/>
        </p:nvGrpSpPr>
        <p:grpSpPr>
          <a:xfrm>
            <a:off x="8782095" y="3912109"/>
            <a:ext cx="1492645" cy="1356882"/>
            <a:chOff x="8782095" y="3912109"/>
            <a:chExt cx="1492645" cy="1356882"/>
          </a:xfrm>
        </p:grpSpPr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ECA84683-C18E-1244-8DAD-9A3E6748465A}"/>
                </a:ext>
              </a:extLst>
            </p:cNvPr>
            <p:cNvSpPr/>
            <p:nvPr/>
          </p:nvSpPr>
          <p:spPr>
            <a:xfrm>
              <a:off x="8782095" y="3912109"/>
              <a:ext cx="264424" cy="1356882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44CA-DC27-CA40-AF01-038CDBECC12C}"/>
                </a:ext>
              </a:extLst>
            </p:cNvPr>
            <p:cNvSpPr txBox="1"/>
            <p:nvPr/>
          </p:nvSpPr>
          <p:spPr>
            <a:xfrm>
              <a:off x="9046519" y="4269525"/>
              <a:ext cx="1228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git clone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311910"/>
              </p:ext>
            </p:extLst>
          </p:nvPr>
        </p:nvGraphicFramePr>
        <p:xfrm>
          <a:off x="291713" y="1143817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891F7FC-AF1F-D44D-B287-08E7620D7D89}"/>
              </a:ext>
            </a:extLst>
          </p:cNvPr>
          <p:cNvGrpSpPr/>
          <p:nvPr/>
        </p:nvGrpSpPr>
        <p:grpSpPr>
          <a:xfrm>
            <a:off x="4189719" y="1018009"/>
            <a:ext cx="5956911" cy="2668719"/>
            <a:chOff x="4189719" y="1018009"/>
            <a:chExt cx="5956911" cy="266871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67990A-5E6B-E94F-AD76-EE8BA092DF85}"/>
                </a:ext>
              </a:extLst>
            </p:cNvPr>
            <p:cNvGrpSpPr/>
            <p:nvPr/>
          </p:nvGrpSpPr>
          <p:grpSpPr>
            <a:xfrm>
              <a:off x="4991771" y="1018009"/>
              <a:ext cx="5154859" cy="2668719"/>
              <a:chOff x="5735694" y="2163236"/>
              <a:chExt cx="5154859" cy="2668719"/>
            </a:xfrm>
          </p:grpSpPr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59F3393-2299-0349-A7AD-DD49FE391F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80819070"/>
                  </p:ext>
                </p:extLst>
              </p:nvPr>
            </p:nvGraphicFramePr>
            <p:xfrm>
              <a:off x="7245180" y="2163236"/>
              <a:ext cx="3645373" cy="26687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FECAB-ADF9-244C-B00B-F69D317D8792}"/>
                  </a:ext>
                </a:extLst>
              </p:cNvPr>
              <p:cNvSpPr txBox="1"/>
              <p:nvPr/>
            </p:nvSpPr>
            <p:spPr>
              <a:xfrm>
                <a:off x="5735694" y="2940661"/>
                <a:ext cx="6989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FF0000"/>
                    </a:solidFill>
                  </a:rPr>
                  <a:t>Fork</a:t>
                </a:r>
              </a:p>
            </p:txBody>
          </p:sp>
        </p:grp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1E75DD43-7AC3-D44B-B7C3-80CD5437DF8D}"/>
                </a:ext>
              </a:extLst>
            </p:cNvPr>
            <p:cNvSpPr/>
            <p:nvPr/>
          </p:nvSpPr>
          <p:spPr>
            <a:xfrm rot="16200000">
              <a:off x="5133753" y="1242258"/>
              <a:ext cx="245532" cy="2133599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6596744" y="627245"/>
            <a:ext cx="3926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https://github.com/ghanesh91/learn-git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213491" y="645174"/>
            <a:ext cx="377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https://github.com/lesgo-jhu/learn-git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6F2266BD-588B-7D46-B4F1-381E8F8E0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01" y="5234223"/>
            <a:ext cx="1999894" cy="15779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DC47B1-245E-F54F-B0AC-21632DF4B7D8}"/>
              </a:ext>
            </a:extLst>
          </p:cNvPr>
          <p:cNvSpPr txBox="1"/>
          <p:nvPr/>
        </p:nvSpPr>
        <p:spPr>
          <a:xfrm>
            <a:off x="3146961" y="13426"/>
            <a:ext cx="6779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  local machine - </a:t>
            </a:r>
            <a:r>
              <a:rPr lang="en-US" sz="2800" b="1" dirty="0">
                <a:solidFill>
                  <a:srgbClr val="FF0000"/>
                </a:solidFill>
              </a:rPr>
              <a:t>ORIGIN</a:t>
            </a:r>
            <a:r>
              <a:rPr lang="en-US" sz="2800" b="1" dirty="0">
                <a:solidFill>
                  <a:srgbClr val="0C34FF"/>
                </a:solidFill>
              </a:rPr>
              <a:t> and </a:t>
            </a:r>
            <a:r>
              <a:rPr lang="en-US" sz="2800" b="1" dirty="0">
                <a:solidFill>
                  <a:srgbClr val="FF0000"/>
                </a:solidFill>
              </a:rPr>
              <a:t>UPSTREAM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08A77-5349-FB4B-90EA-B6F18BA8D4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894" y="3702456"/>
            <a:ext cx="2451100" cy="17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2860EA-2B3B-0040-9FA9-934EA754B4C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-280" b="-1"/>
          <a:stretch/>
        </p:blipFill>
        <p:spPr>
          <a:xfrm>
            <a:off x="586893" y="3970175"/>
            <a:ext cx="4644043" cy="369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FD12EC-F15B-B945-B375-FC30A7809C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6" b="1"/>
          <a:stretch/>
        </p:blipFill>
        <p:spPr>
          <a:xfrm>
            <a:off x="493836" y="5468927"/>
            <a:ext cx="4737100" cy="343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AA2646-239C-AC40-A79A-04B0F07ABC01}"/>
              </a:ext>
            </a:extLst>
          </p:cNvPr>
          <p:cNvSpPr txBox="1"/>
          <p:nvPr/>
        </p:nvSpPr>
        <p:spPr>
          <a:xfrm>
            <a:off x="10523095" y="64517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(ORIGIN)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F82E5-4C08-A343-AE08-B8EF3C4E5B8D}"/>
              </a:ext>
            </a:extLst>
          </p:cNvPr>
          <p:cNvSpPr txBox="1"/>
          <p:nvPr/>
        </p:nvSpPr>
        <p:spPr>
          <a:xfrm>
            <a:off x="3895881" y="662519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(UPSTREAM)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E4EC0-A7FE-2C46-AA67-6C784D61C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0365" y="5125584"/>
            <a:ext cx="26924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F1103D-293E-764A-B6E7-C2AA69EF31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365" y="4858204"/>
            <a:ext cx="6997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886200" y="653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status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2FD1EC-F5B7-0045-A854-24A6B8E5D51A}"/>
              </a:ext>
            </a:extLst>
          </p:cNvPr>
          <p:cNvSpPr/>
          <p:nvPr/>
        </p:nvSpPr>
        <p:spPr>
          <a:xfrm>
            <a:off x="6565900" y="4144488"/>
            <a:ext cx="3219368" cy="23750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8B1A4149-4068-624B-BF04-CE0FC496FD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b="11193"/>
          <a:stretch/>
        </p:blipFill>
        <p:spPr>
          <a:xfrm>
            <a:off x="5486400" y="4704747"/>
            <a:ext cx="6256564" cy="17421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AFF66B-CB93-9046-B46D-4DD6AD686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711" y="5538669"/>
            <a:ext cx="1092200" cy="177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08A460-4B47-4845-984F-97534CB1F6BD}"/>
              </a:ext>
            </a:extLst>
          </p:cNvPr>
          <p:cNvSpPr/>
          <p:nvPr/>
        </p:nvSpPr>
        <p:spPr>
          <a:xfrm>
            <a:off x="5324516" y="5338292"/>
            <a:ext cx="6256564" cy="80628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webextensions/webextension1.xml><?xml version="1.0" encoding="utf-8"?>
<we:webextension xmlns:we="http://schemas.microsoft.com/office/webextensions/webextension/2010/11" id="{D9D97108-55DF-9149-A189-E5688A38297D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lesgo.me.jhu.edu/&quot;,&quot;values&quot;:{},&quot;data&quot;:{&quot;uri&quot;:&quot;lesgo.me.jhu.edu/&quot;},&quot;secure&quot;:false}],&quot;name&quot;:&quot;lesgo.me.jhu.edu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225900</TotalTime>
  <Words>354</Words>
  <Application>Microsoft Macintosh PowerPoint</Application>
  <PresentationFormat>Widescreen</PresentationFormat>
  <Paragraphs>108</Paragraphs>
  <Slides>18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Office 2004 Test Drive User</dc:creator>
  <dc:description/>
  <cp:lastModifiedBy>Ghanesh Narasimhan</cp:lastModifiedBy>
  <cp:revision>7069</cp:revision>
  <cp:lastPrinted>2021-03-11T17:04:20Z</cp:lastPrinted>
  <dcterms:created xsi:type="dcterms:W3CDTF">2010-05-26T11:50:57Z</dcterms:created>
  <dcterms:modified xsi:type="dcterms:W3CDTF">2022-03-28T01:38:08Z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  <property fmtid="{D5CDD505-2E9C-101B-9397-08002B2CF9AE}" pid="13" name="TexMathsIgnorePreamble">
    <vt:lpwstr>FALSE</vt:lpwstr>
  </property>
  <property fmtid="{D5CDD505-2E9C-101B-9397-08002B2CF9AE}" pid="14" name="TexMathsPreamble">
    <vt:lpwstr>\usepackage{amsmath}§\usepackage{amssymb}§\usepackage[usenames]{color}§§% Uncomment this line for sans-serif font§%\everymath{\mathsf{\xdef\mysf{\mathgroup\the\mathgroup\relax}}\mysf}§\definecolor{orange(ryb)}{rgb}{0.98,0.6,0.01}§% Uncomment these lines f</vt:lpwstr>
  </property>
</Properties>
</file>